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386"/>
    <p:restoredTop sz="94655"/>
  </p:normalViewPr>
  <p:slideViewPr>
    <p:cSldViewPr snapToGrid="0" snapToObjects="1">
      <p:cViewPr varScale="1">
        <p:scale>
          <a:sx n="172" d="100"/>
          <a:sy n="172" d="100"/>
        </p:scale>
        <p:origin x="10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90B220-7E85-9C48-A73C-BF46D3125036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79AC615-1850-0C42-88F2-199BF23EE1B4}">
      <dgm:prSet phldrT="[Text]" custT="1"/>
      <dgm:spPr/>
      <dgm:t>
        <a:bodyPr/>
        <a:lstStyle/>
        <a:p>
          <a:r>
            <a:rPr lang="en-GB" sz="1400" dirty="0"/>
            <a:t>Now</a:t>
          </a:r>
        </a:p>
        <a:p>
          <a:r>
            <a:rPr lang="en-GB" sz="1400" dirty="0"/>
            <a:t>-&gt; 15 April</a:t>
          </a:r>
        </a:p>
      </dgm:t>
    </dgm:pt>
    <dgm:pt modelId="{63D6AFDC-1674-DF44-B255-62AF394956DB}" type="parTrans" cxnId="{85DF9531-CB4C-3E49-8A9F-21BCCAB69B83}">
      <dgm:prSet/>
      <dgm:spPr/>
      <dgm:t>
        <a:bodyPr/>
        <a:lstStyle/>
        <a:p>
          <a:endParaRPr lang="en-GB"/>
        </a:p>
      </dgm:t>
    </dgm:pt>
    <dgm:pt modelId="{94033716-768C-2C43-9312-A8A3E22BDF89}" type="sibTrans" cxnId="{85DF9531-CB4C-3E49-8A9F-21BCCAB69B83}">
      <dgm:prSet/>
      <dgm:spPr/>
      <dgm:t>
        <a:bodyPr/>
        <a:lstStyle/>
        <a:p>
          <a:endParaRPr lang="en-GB"/>
        </a:p>
      </dgm:t>
    </dgm:pt>
    <dgm:pt modelId="{02F5CFD8-714D-B742-8F5D-7F89D7605C66}">
      <dgm:prSet phldrT="[Text]"/>
      <dgm:spPr/>
      <dgm:t>
        <a:bodyPr/>
        <a:lstStyle/>
        <a:p>
          <a:r>
            <a:rPr lang="en-GB" dirty="0"/>
            <a:t>Identify potential participants, collect email addresses</a:t>
          </a:r>
        </a:p>
      </dgm:t>
    </dgm:pt>
    <dgm:pt modelId="{7932D5B5-AB55-1D4A-AF31-05B18BA4F1E6}" type="parTrans" cxnId="{D968CEC9-9FC5-3B4D-84A8-DE61BB292680}">
      <dgm:prSet/>
      <dgm:spPr/>
      <dgm:t>
        <a:bodyPr/>
        <a:lstStyle/>
        <a:p>
          <a:endParaRPr lang="en-GB"/>
        </a:p>
      </dgm:t>
    </dgm:pt>
    <dgm:pt modelId="{0B16FD1F-D866-E949-B050-05844E407F1F}" type="sibTrans" cxnId="{D968CEC9-9FC5-3B4D-84A8-DE61BB292680}">
      <dgm:prSet/>
      <dgm:spPr/>
      <dgm:t>
        <a:bodyPr/>
        <a:lstStyle/>
        <a:p>
          <a:endParaRPr lang="en-GB"/>
        </a:p>
      </dgm:t>
    </dgm:pt>
    <dgm:pt modelId="{1EDB4F59-B301-6B47-8060-1DE4BCBFDED6}">
      <dgm:prSet phldrT="[Text]" custT="1"/>
      <dgm:spPr/>
      <dgm:t>
        <a:bodyPr/>
        <a:lstStyle/>
        <a:p>
          <a:r>
            <a:rPr lang="en-GB" sz="1400" dirty="0"/>
            <a:t>4 May</a:t>
          </a:r>
        </a:p>
      </dgm:t>
    </dgm:pt>
    <dgm:pt modelId="{BE176E22-03A6-4440-8F8D-6DAA8DB90613}" type="parTrans" cxnId="{8B62D91E-7597-1C42-BB74-A1619F82E05F}">
      <dgm:prSet/>
      <dgm:spPr/>
      <dgm:t>
        <a:bodyPr/>
        <a:lstStyle/>
        <a:p>
          <a:endParaRPr lang="en-GB"/>
        </a:p>
      </dgm:t>
    </dgm:pt>
    <dgm:pt modelId="{9772F5EF-9C95-984D-AB89-FBB39157EB35}" type="sibTrans" cxnId="{8B62D91E-7597-1C42-BB74-A1619F82E05F}">
      <dgm:prSet/>
      <dgm:spPr/>
      <dgm:t>
        <a:bodyPr/>
        <a:lstStyle/>
        <a:p>
          <a:endParaRPr lang="en-GB"/>
        </a:p>
      </dgm:t>
    </dgm:pt>
    <dgm:pt modelId="{3FDF8274-F417-D74E-AFA9-59DB3614D8A0}">
      <dgm:prSet phldrT="[Text]"/>
      <dgm:spPr/>
      <dgm:t>
        <a:bodyPr/>
        <a:lstStyle/>
        <a:p>
          <a:r>
            <a:rPr lang="en-GB" dirty="0"/>
            <a:t>IAEA invitation email for potential participants and societies</a:t>
          </a:r>
        </a:p>
      </dgm:t>
    </dgm:pt>
    <dgm:pt modelId="{C7EDD895-7A3C-FF49-A1CC-D027BF45CB5B}" type="parTrans" cxnId="{0B1EAD16-F151-9E44-ABC0-2C297E598ABB}">
      <dgm:prSet/>
      <dgm:spPr/>
      <dgm:t>
        <a:bodyPr/>
        <a:lstStyle/>
        <a:p>
          <a:endParaRPr lang="en-GB"/>
        </a:p>
      </dgm:t>
    </dgm:pt>
    <dgm:pt modelId="{7C0EABF6-9838-B341-B753-C73A627F6FF6}" type="sibTrans" cxnId="{0B1EAD16-F151-9E44-ABC0-2C297E598ABB}">
      <dgm:prSet/>
      <dgm:spPr/>
      <dgm:t>
        <a:bodyPr/>
        <a:lstStyle/>
        <a:p>
          <a:endParaRPr lang="en-GB"/>
        </a:p>
      </dgm:t>
    </dgm:pt>
    <dgm:pt modelId="{BE45061C-7A43-B248-8708-B0466A6958B3}">
      <dgm:prSet phldrT="[Text]" custT="1"/>
      <dgm:spPr/>
      <dgm:t>
        <a:bodyPr/>
        <a:lstStyle/>
        <a:p>
          <a:r>
            <a:rPr lang="en-GB" sz="1400" dirty="0"/>
            <a:t>5 October</a:t>
          </a:r>
        </a:p>
      </dgm:t>
    </dgm:pt>
    <dgm:pt modelId="{9F512E5E-A660-C84F-9B1F-CFEA18761967}" type="parTrans" cxnId="{844F45E7-9B19-DC4F-863F-879DA6A352D5}">
      <dgm:prSet/>
      <dgm:spPr/>
      <dgm:t>
        <a:bodyPr/>
        <a:lstStyle/>
        <a:p>
          <a:endParaRPr lang="en-GB"/>
        </a:p>
      </dgm:t>
    </dgm:pt>
    <dgm:pt modelId="{5EF2540C-13F0-3049-B1A1-57325B66E0CD}" type="sibTrans" cxnId="{844F45E7-9B19-DC4F-863F-879DA6A352D5}">
      <dgm:prSet/>
      <dgm:spPr/>
      <dgm:t>
        <a:bodyPr/>
        <a:lstStyle/>
        <a:p>
          <a:endParaRPr lang="en-GB"/>
        </a:p>
      </dgm:t>
    </dgm:pt>
    <dgm:pt modelId="{F59AE233-1716-D946-BC6B-85229CFF373E}">
      <dgm:prSet phldrT="[Text]"/>
      <dgm:spPr/>
      <dgm:t>
        <a:bodyPr/>
        <a:lstStyle/>
        <a:p>
          <a:r>
            <a:rPr lang="en-GB" dirty="0"/>
            <a:t>IAEA will email participants with link to IRIS and instructional pdf/video</a:t>
          </a:r>
        </a:p>
      </dgm:t>
    </dgm:pt>
    <dgm:pt modelId="{35B589E2-377C-5B43-840C-F1C801BE3B9A}" type="parTrans" cxnId="{5F2B275F-C8F0-6F4E-B9F6-7BA5B14F816D}">
      <dgm:prSet/>
      <dgm:spPr/>
      <dgm:t>
        <a:bodyPr/>
        <a:lstStyle/>
        <a:p>
          <a:endParaRPr lang="en-GB"/>
        </a:p>
      </dgm:t>
    </dgm:pt>
    <dgm:pt modelId="{FFCA7A77-08B5-714F-948C-0CD96B8908D5}" type="sibTrans" cxnId="{5F2B275F-C8F0-6F4E-B9F6-7BA5B14F816D}">
      <dgm:prSet/>
      <dgm:spPr/>
      <dgm:t>
        <a:bodyPr/>
        <a:lstStyle/>
        <a:p>
          <a:endParaRPr lang="en-GB"/>
        </a:p>
      </dgm:t>
    </dgm:pt>
    <dgm:pt modelId="{878EB1D6-3EAA-1E4C-A272-310D014E81AC}">
      <dgm:prSet/>
      <dgm:spPr/>
      <dgm:t>
        <a:bodyPr/>
        <a:lstStyle/>
        <a:p>
          <a:r>
            <a:rPr lang="en-GB" dirty="0"/>
            <a:t>12 October  </a:t>
          </a:r>
        </a:p>
        <a:p>
          <a:r>
            <a:rPr lang="en-GB" dirty="0"/>
            <a:t>-&gt; 22 November</a:t>
          </a:r>
        </a:p>
      </dgm:t>
    </dgm:pt>
    <dgm:pt modelId="{E3489A73-7B2D-394B-8F73-F3253F285A0C}" type="parTrans" cxnId="{E609F9D5-255B-AB4B-859F-E279D0193488}">
      <dgm:prSet/>
      <dgm:spPr/>
      <dgm:t>
        <a:bodyPr/>
        <a:lstStyle/>
        <a:p>
          <a:endParaRPr lang="en-GB"/>
        </a:p>
      </dgm:t>
    </dgm:pt>
    <dgm:pt modelId="{2206F6D2-0571-1D4C-9DD2-36122C42D24E}" type="sibTrans" cxnId="{E609F9D5-255B-AB4B-859F-E279D0193488}">
      <dgm:prSet/>
      <dgm:spPr/>
      <dgm:t>
        <a:bodyPr/>
        <a:lstStyle/>
        <a:p>
          <a:endParaRPr lang="en-GB"/>
        </a:p>
      </dgm:t>
    </dgm:pt>
    <dgm:pt modelId="{2FDF7CCA-FCBC-C544-BFE9-8041EC3A4DA7}">
      <dgm:prSet/>
      <dgm:spPr/>
      <dgm:t>
        <a:bodyPr/>
        <a:lstStyle/>
        <a:p>
          <a:r>
            <a:rPr lang="en-GB" dirty="0"/>
            <a:t>Data Collection week beginning 12 October to 16 November (end 22</a:t>
          </a:r>
          <a:r>
            <a:rPr lang="en-GB" baseline="30000" dirty="0"/>
            <a:t>nd</a:t>
          </a:r>
          <a:r>
            <a:rPr lang="en-GB" dirty="0"/>
            <a:t> November)</a:t>
          </a:r>
        </a:p>
      </dgm:t>
    </dgm:pt>
    <dgm:pt modelId="{41B0DBB3-6629-2845-BBFE-992556B1BABA}" type="parTrans" cxnId="{3D9E2F9C-67DC-784F-BC94-02714D04B871}">
      <dgm:prSet/>
      <dgm:spPr/>
      <dgm:t>
        <a:bodyPr/>
        <a:lstStyle/>
        <a:p>
          <a:endParaRPr lang="en-GB"/>
        </a:p>
      </dgm:t>
    </dgm:pt>
    <dgm:pt modelId="{9CA4136F-A57C-CB42-BC76-89B23FA9F733}" type="sibTrans" cxnId="{3D9E2F9C-67DC-784F-BC94-02714D04B871}">
      <dgm:prSet/>
      <dgm:spPr/>
      <dgm:t>
        <a:bodyPr/>
        <a:lstStyle/>
        <a:p>
          <a:endParaRPr lang="en-GB"/>
        </a:p>
      </dgm:t>
    </dgm:pt>
    <dgm:pt modelId="{375D586E-8E47-5943-B970-FCE6104D2A66}">
      <dgm:prSet custT="1"/>
      <dgm:spPr/>
      <dgm:t>
        <a:bodyPr/>
        <a:lstStyle/>
        <a:p>
          <a:r>
            <a:rPr lang="en-GB" sz="1400" dirty="0"/>
            <a:t>30 November</a:t>
          </a:r>
        </a:p>
      </dgm:t>
    </dgm:pt>
    <dgm:pt modelId="{1847D01B-8007-624B-AC7A-FD5AF877AE11}" type="parTrans" cxnId="{0BE2E7EA-FDB5-5341-B0FF-6ADD8F19914B}">
      <dgm:prSet/>
      <dgm:spPr/>
      <dgm:t>
        <a:bodyPr/>
        <a:lstStyle/>
        <a:p>
          <a:endParaRPr lang="en-GB"/>
        </a:p>
      </dgm:t>
    </dgm:pt>
    <dgm:pt modelId="{5B480414-97BC-5B4D-B3DD-EDFB5895C5FB}" type="sibTrans" cxnId="{0BE2E7EA-FDB5-5341-B0FF-6ADD8F19914B}">
      <dgm:prSet/>
      <dgm:spPr/>
      <dgm:t>
        <a:bodyPr/>
        <a:lstStyle/>
        <a:p>
          <a:endParaRPr lang="en-GB"/>
        </a:p>
      </dgm:t>
    </dgm:pt>
    <dgm:pt modelId="{6C3EE5AC-30C5-964B-B703-DDCEB03DD7FA}">
      <dgm:prSet/>
      <dgm:spPr/>
      <dgm:t>
        <a:bodyPr/>
        <a:lstStyle/>
        <a:p>
          <a:r>
            <a:rPr lang="en-GB" dirty="0"/>
            <a:t>Online data collection ends</a:t>
          </a:r>
        </a:p>
      </dgm:t>
    </dgm:pt>
    <dgm:pt modelId="{999223BB-F024-2845-B243-00C8CD57CD72}" type="parTrans" cxnId="{71FF7807-0424-674D-A16A-E5C54D366171}">
      <dgm:prSet/>
      <dgm:spPr/>
      <dgm:t>
        <a:bodyPr/>
        <a:lstStyle/>
        <a:p>
          <a:endParaRPr lang="en-GB"/>
        </a:p>
      </dgm:t>
    </dgm:pt>
    <dgm:pt modelId="{3C8B7912-C870-614F-84C5-097E2FA87346}" type="sibTrans" cxnId="{71FF7807-0424-674D-A16A-E5C54D366171}">
      <dgm:prSet/>
      <dgm:spPr/>
      <dgm:t>
        <a:bodyPr/>
        <a:lstStyle/>
        <a:p>
          <a:endParaRPr lang="en-GB"/>
        </a:p>
      </dgm:t>
    </dgm:pt>
    <dgm:pt modelId="{DB3C89E0-1968-1749-A231-91EEAEBD0BE6}" type="pres">
      <dgm:prSet presAssocID="{1D90B220-7E85-9C48-A73C-BF46D3125036}" presName="linearFlow" presStyleCnt="0">
        <dgm:presLayoutVars>
          <dgm:dir/>
          <dgm:animLvl val="lvl"/>
          <dgm:resizeHandles val="exact"/>
        </dgm:presLayoutVars>
      </dgm:prSet>
      <dgm:spPr/>
    </dgm:pt>
    <dgm:pt modelId="{D36B60AE-2418-0949-AE9F-8B17503399E6}" type="pres">
      <dgm:prSet presAssocID="{879AC615-1850-0C42-88F2-199BF23EE1B4}" presName="composite" presStyleCnt="0"/>
      <dgm:spPr/>
    </dgm:pt>
    <dgm:pt modelId="{90417CFD-D6EB-454A-ADD2-7E5C08051312}" type="pres">
      <dgm:prSet presAssocID="{879AC615-1850-0C42-88F2-199BF23EE1B4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21CC784B-1451-8547-9082-200513EE9A50}" type="pres">
      <dgm:prSet presAssocID="{879AC615-1850-0C42-88F2-199BF23EE1B4}" presName="descendantText" presStyleLbl="alignAcc1" presStyleIdx="0" presStyleCnt="5">
        <dgm:presLayoutVars>
          <dgm:bulletEnabled val="1"/>
        </dgm:presLayoutVars>
      </dgm:prSet>
      <dgm:spPr/>
    </dgm:pt>
    <dgm:pt modelId="{770200EF-9B2E-0747-AC90-215BF8A5497A}" type="pres">
      <dgm:prSet presAssocID="{94033716-768C-2C43-9312-A8A3E22BDF89}" presName="sp" presStyleCnt="0"/>
      <dgm:spPr/>
    </dgm:pt>
    <dgm:pt modelId="{C155E92F-D010-A44A-A681-C2D100F769A7}" type="pres">
      <dgm:prSet presAssocID="{1EDB4F59-B301-6B47-8060-1DE4BCBFDED6}" presName="composite" presStyleCnt="0"/>
      <dgm:spPr/>
    </dgm:pt>
    <dgm:pt modelId="{0BB3ACA6-F9CA-4741-886C-B471FA5E3AD7}" type="pres">
      <dgm:prSet presAssocID="{1EDB4F59-B301-6B47-8060-1DE4BCBFDED6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04AD179D-2068-1B41-8687-3075F644B7E8}" type="pres">
      <dgm:prSet presAssocID="{1EDB4F59-B301-6B47-8060-1DE4BCBFDED6}" presName="descendantText" presStyleLbl="alignAcc1" presStyleIdx="1" presStyleCnt="5">
        <dgm:presLayoutVars>
          <dgm:bulletEnabled val="1"/>
        </dgm:presLayoutVars>
      </dgm:prSet>
      <dgm:spPr/>
    </dgm:pt>
    <dgm:pt modelId="{B77588DD-19CC-3341-ABBA-2AD1E1E7540A}" type="pres">
      <dgm:prSet presAssocID="{9772F5EF-9C95-984D-AB89-FBB39157EB35}" presName="sp" presStyleCnt="0"/>
      <dgm:spPr/>
    </dgm:pt>
    <dgm:pt modelId="{9FD09229-4668-CC4A-B0AA-1EC1E0E9BB4A}" type="pres">
      <dgm:prSet presAssocID="{BE45061C-7A43-B248-8708-B0466A6958B3}" presName="composite" presStyleCnt="0"/>
      <dgm:spPr/>
    </dgm:pt>
    <dgm:pt modelId="{17FC1282-14CE-E94E-8EBD-D7863CD6E4AB}" type="pres">
      <dgm:prSet presAssocID="{BE45061C-7A43-B248-8708-B0466A6958B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D70A4BD6-FD61-D14F-8308-BD914D671A25}" type="pres">
      <dgm:prSet presAssocID="{BE45061C-7A43-B248-8708-B0466A6958B3}" presName="descendantText" presStyleLbl="alignAcc1" presStyleIdx="2" presStyleCnt="5">
        <dgm:presLayoutVars>
          <dgm:bulletEnabled val="1"/>
        </dgm:presLayoutVars>
      </dgm:prSet>
      <dgm:spPr/>
    </dgm:pt>
    <dgm:pt modelId="{FE84DF30-5C2D-3D48-BF23-9FDEBE3222E9}" type="pres">
      <dgm:prSet presAssocID="{5EF2540C-13F0-3049-B1A1-57325B66E0CD}" presName="sp" presStyleCnt="0"/>
      <dgm:spPr/>
    </dgm:pt>
    <dgm:pt modelId="{B05AF8DB-7DED-6B4F-AF32-6B0706C7AC57}" type="pres">
      <dgm:prSet presAssocID="{878EB1D6-3EAA-1E4C-A272-310D014E81AC}" presName="composite" presStyleCnt="0"/>
      <dgm:spPr/>
    </dgm:pt>
    <dgm:pt modelId="{BAA33DB5-AF8F-9342-A7F3-72A71ABA1E91}" type="pres">
      <dgm:prSet presAssocID="{878EB1D6-3EAA-1E4C-A272-310D014E81AC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C56793FC-5B79-804C-8C60-112B57613390}" type="pres">
      <dgm:prSet presAssocID="{878EB1D6-3EAA-1E4C-A272-310D014E81AC}" presName="descendantText" presStyleLbl="alignAcc1" presStyleIdx="3" presStyleCnt="5">
        <dgm:presLayoutVars>
          <dgm:bulletEnabled val="1"/>
        </dgm:presLayoutVars>
      </dgm:prSet>
      <dgm:spPr/>
    </dgm:pt>
    <dgm:pt modelId="{00D64990-EA5A-D64D-A2F0-5E17597393FB}" type="pres">
      <dgm:prSet presAssocID="{2206F6D2-0571-1D4C-9DD2-36122C42D24E}" presName="sp" presStyleCnt="0"/>
      <dgm:spPr/>
    </dgm:pt>
    <dgm:pt modelId="{D6F1EAEF-F6E4-214E-8E59-957749088283}" type="pres">
      <dgm:prSet presAssocID="{375D586E-8E47-5943-B970-FCE6104D2A66}" presName="composite" presStyleCnt="0"/>
      <dgm:spPr/>
    </dgm:pt>
    <dgm:pt modelId="{3A7ABFF3-135C-6D4D-B2E7-7B8B88172F98}" type="pres">
      <dgm:prSet presAssocID="{375D586E-8E47-5943-B970-FCE6104D2A6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4DF9BF8E-9096-0D4D-BBE8-7591A5328280}" type="pres">
      <dgm:prSet presAssocID="{375D586E-8E47-5943-B970-FCE6104D2A6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71FF7807-0424-674D-A16A-E5C54D366171}" srcId="{375D586E-8E47-5943-B970-FCE6104D2A66}" destId="{6C3EE5AC-30C5-964B-B703-DDCEB03DD7FA}" srcOrd="0" destOrd="0" parTransId="{999223BB-F024-2845-B243-00C8CD57CD72}" sibTransId="{3C8B7912-C870-614F-84C5-097E2FA87346}"/>
    <dgm:cxn modelId="{0B1EAD16-F151-9E44-ABC0-2C297E598ABB}" srcId="{1EDB4F59-B301-6B47-8060-1DE4BCBFDED6}" destId="{3FDF8274-F417-D74E-AFA9-59DB3614D8A0}" srcOrd="0" destOrd="0" parTransId="{C7EDD895-7A3C-FF49-A1CC-D027BF45CB5B}" sibTransId="{7C0EABF6-9838-B341-B753-C73A627F6FF6}"/>
    <dgm:cxn modelId="{8B62D91E-7597-1C42-BB74-A1619F82E05F}" srcId="{1D90B220-7E85-9C48-A73C-BF46D3125036}" destId="{1EDB4F59-B301-6B47-8060-1DE4BCBFDED6}" srcOrd="1" destOrd="0" parTransId="{BE176E22-03A6-4440-8F8D-6DAA8DB90613}" sibTransId="{9772F5EF-9C95-984D-AB89-FBB39157EB35}"/>
    <dgm:cxn modelId="{949BF32A-B117-0844-B577-94BE63176F99}" type="presOf" srcId="{878EB1D6-3EAA-1E4C-A272-310D014E81AC}" destId="{BAA33DB5-AF8F-9342-A7F3-72A71ABA1E91}" srcOrd="0" destOrd="0" presId="urn:microsoft.com/office/officeart/2005/8/layout/chevron2"/>
    <dgm:cxn modelId="{85DF9531-CB4C-3E49-8A9F-21BCCAB69B83}" srcId="{1D90B220-7E85-9C48-A73C-BF46D3125036}" destId="{879AC615-1850-0C42-88F2-199BF23EE1B4}" srcOrd="0" destOrd="0" parTransId="{63D6AFDC-1674-DF44-B255-62AF394956DB}" sibTransId="{94033716-768C-2C43-9312-A8A3E22BDF89}"/>
    <dgm:cxn modelId="{8D8E8846-46CF-4341-9A5F-05B76B7FBF28}" type="presOf" srcId="{3FDF8274-F417-D74E-AFA9-59DB3614D8A0}" destId="{04AD179D-2068-1B41-8687-3075F644B7E8}" srcOrd="0" destOrd="0" presId="urn:microsoft.com/office/officeart/2005/8/layout/chevron2"/>
    <dgm:cxn modelId="{E449395B-14D0-C946-9FA0-8308295F4466}" type="presOf" srcId="{1EDB4F59-B301-6B47-8060-1DE4BCBFDED6}" destId="{0BB3ACA6-F9CA-4741-886C-B471FA5E3AD7}" srcOrd="0" destOrd="0" presId="urn:microsoft.com/office/officeart/2005/8/layout/chevron2"/>
    <dgm:cxn modelId="{5F2B275F-C8F0-6F4E-B9F6-7BA5B14F816D}" srcId="{BE45061C-7A43-B248-8708-B0466A6958B3}" destId="{F59AE233-1716-D946-BC6B-85229CFF373E}" srcOrd="0" destOrd="0" parTransId="{35B589E2-377C-5B43-840C-F1C801BE3B9A}" sibTransId="{FFCA7A77-08B5-714F-948C-0CD96B8908D5}"/>
    <dgm:cxn modelId="{8D822C64-9A15-F545-BBDF-F24A64D8E16B}" type="presOf" srcId="{F59AE233-1716-D946-BC6B-85229CFF373E}" destId="{D70A4BD6-FD61-D14F-8308-BD914D671A25}" srcOrd="0" destOrd="0" presId="urn:microsoft.com/office/officeart/2005/8/layout/chevron2"/>
    <dgm:cxn modelId="{3104316E-2ACD-6449-AA83-1025FC764BD9}" type="presOf" srcId="{1D90B220-7E85-9C48-A73C-BF46D3125036}" destId="{DB3C89E0-1968-1749-A231-91EEAEBD0BE6}" srcOrd="0" destOrd="0" presId="urn:microsoft.com/office/officeart/2005/8/layout/chevron2"/>
    <dgm:cxn modelId="{86886B8D-9C66-3F4D-977D-A7AF9E6D5784}" type="presOf" srcId="{BE45061C-7A43-B248-8708-B0466A6958B3}" destId="{17FC1282-14CE-E94E-8EBD-D7863CD6E4AB}" srcOrd="0" destOrd="0" presId="urn:microsoft.com/office/officeart/2005/8/layout/chevron2"/>
    <dgm:cxn modelId="{ACA4878D-1266-9C48-B208-C53BAE35B256}" type="presOf" srcId="{879AC615-1850-0C42-88F2-199BF23EE1B4}" destId="{90417CFD-D6EB-454A-ADD2-7E5C08051312}" srcOrd="0" destOrd="0" presId="urn:microsoft.com/office/officeart/2005/8/layout/chevron2"/>
    <dgm:cxn modelId="{A4A5818E-1280-6C48-8335-4D143DFF03D4}" type="presOf" srcId="{2FDF7CCA-FCBC-C544-BFE9-8041EC3A4DA7}" destId="{C56793FC-5B79-804C-8C60-112B57613390}" srcOrd="0" destOrd="0" presId="urn:microsoft.com/office/officeart/2005/8/layout/chevron2"/>
    <dgm:cxn modelId="{3D9E2F9C-67DC-784F-BC94-02714D04B871}" srcId="{878EB1D6-3EAA-1E4C-A272-310D014E81AC}" destId="{2FDF7CCA-FCBC-C544-BFE9-8041EC3A4DA7}" srcOrd="0" destOrd="0" parTransId="{41B0DBB3-6629-2845-BBFE-992556B1BABA}" sibTransId="{9CA4136F-A57C-CB42-BC76-89B23FA9F733}"/>
    <dgm:cxn modelId="{247DB7BA-3221-1441-9A0B-F821DC46D9F2}" type="presOf" srcId="{02F5CFD8-714D-B742-8F5D-7F89D7605C66}" destId="{21CC784B-1451-8547-9082-200513EE9A50}" srcOrd="0" destOrd="0" presId="urn:microsoft.com/office/officeart/2005/8/layout/chevron2"/>
    <dgm:cxn modelId="{D968CEC9-9FC5-3B4D-84A8-DE61BB292680}" srcId="{879AC615-1850-0C42-88F2-199BF23EE1B4}" destId="{02F5CFD8-714D-B742-8F5D-7F89D7605C66}" srcOrd="0" destOrd="0" parTransId="{7932D5B5-AB55-1D4A-AF31-05B18BA4F1E6}" sibTransId="{0B16FD1F-D866-E949-B050-05844E407F1F}"/>
    <dgm:cxn modelId="{CAAC2DCA-9BF3-7C43-9813-0FE0A3D59E05}" type="presOf" srcId="{6C3EE5AC-30C5-964B-B703-DDCEB03DD7FA}" destId="{4DF9BF8E-9096-0D4D-BBE8-7591A5328280}" srcOrd="0" destOrd="0" presId="urn:microsoft.com/office/officeart/2005/8/layout/chevron2"/>
    <dgm:cxn modelId="{E609F9D5-255B-AB4B-859F-E279D0193488}" srcId="{1D90B220-7E85-9C48-A73C-BF46D3125036}" destId="{878EB1D6-3EAA-1E4C-A272-310D014E81AC}" srcOrd="3" destOrd="0" parTransId="{E3489A73-7B2D-394B-8F73-F3253F285A0C}" sibTransId="{2206F6D2-0571-1D4C-9DD2-36122C42D24E}"/>
    <dgm:cxn modelId="{5DDD52DC-78F0-4F4A-AEBC-3E352CCFB6E8}" type="presOf" srcId="{375D586E-8E47-5943-B970-FCE6104D2A66}" destId="{3A7ABFF3-135C-6D4D-B2E7-7B8B88172F98}" srcOrd="0" destOrd="0" presId="urn:microsoft.com/office/officeart/2005/8/layout/chevron2"/>
    <dgm:cxn modelId="{844F45E7-9B19-DC4F-863F-879DA6A352D5}" srcId="{1D90B220-7E85-9C48-A73C-BF46D3125036}" destId="{BE45061C-7A43-B248-8708-B0466A6958B3}" srcOrd="2" destOrd="0" parTransId="{9F512E5E-A660-C84F-9B1F-CFEA18761967}" sibTransId="{5EF2540C-13F0-3049-B1A1-57325B66E0CD}"/>
    <dgm:cxn modelId="{0BE2E7EA-FDB5-5341-B0FF-6ADD8F19914B}" srcId="{1D90B220-7E85-9C48-A73C-BF46D3125036}" destId="{375D586E-8E47-5943-B970-FCE6104D2A66}" srcOrd="4" destOrd="0" parTransId="{1847D01B-8007-624B-AC7A-FD5AF877AE11}" sibTransId="{5B480414-97BC-5B4D-B3DD-EDFB5895C5FB}"/>
    <dgm:cxn modelId="{55BE9502-FACD-F948-906B-52B24F5AE929}" type="presParOf" srcId="{DB3C89E0-1968-1749-A231-91EEAEBD0BE6}" destId="{D36B60AE-2418-0949-AE9F-8B17503399E6}" srcOrd="0" destOrd="0" presId="urn:microsoft.com/office/officeart/2005/8/layout/chevron2"/>
    <dgm:cxn modelId="{AF0F094B-F513-1140-B89C-B485CA035949}" type="presParOf" srcId="{D36B60AE-2418-0949-AE9F-8B17503399E6}" destId="{90417CFD-D6EB-454A-ADD2-7E5C08051312}" srcOrd="0" destOrd="0" presId="urn:microsoft.com/office/officeart/2005/8/layout/chevron2"/>
    <dgm:cxn modelId="{E9CFF204-834F-3848-874F-1CDEFC7197EF}" type="presParOf" srcId="{D36B60AE-2418-0949-AE9F-8B17503399E6}" destId="{21CC784B-1451-8547-9082-200513EE9A50}" srcOrd="1" destOrd="0" presId="urn:microsoft.com/office/officeart/2005/8/layout/chevron2"/>
    <dgm:cxn modelId="{F29D1F66-214C-CA40-BAEC-E229A47A0B7F}" type="presParOf" srcId="{DB3C89E0-1968-1749-A231-91EEAEBD0BE6}" destId="{770200EF-9B2E-0747-AC90-215BF8A5497A}" srcOrd="1" destOrd="0" presId="urn:microsoft.com/office/officeart/2005/8/layout/chevron2"/>
    <dgm:cxn modelId="{7788D742-2D47-394D-976F-346285254F68}" type="presParOf" srcId="{DB3C89E0-1968-1749-A231-91EEAEBD0BE6}" destId="{C155E92F-D010-A44A-A681-C2D100F769A7}" srcOrd="2" destOrd="0" presId="urn:microsoft.com/office/officeart/2005/8/layout/chevron2"/>
    <dgm:cxn modelId="{F9625A03-3AFE-CA41-B50F-5ED5675441B6}" type="presParOf" srcId="{C155E92F-D010-A44A-A681-C2D100F769A7}" destId="{0BB3ACA6-F9CA-4741-886C-B471FA5E3AD7}" srcOrd="0" destOrd="0" presId="urn:microsoft.com/office/officeart/2005/8/layout/chevron2"/>
    <dgm:cxn modelId="{B355816D-9FA0-C04E-B713-5117705DD99E}" type="presParOf" srcId="{C155E92F-D010-A44A-A681-C2D100F769A7}" destId="{04AD179D-2068-1B41-8687-3075F644B7E8}" srcOrd="1" destOrd="0" presId="urn:microsoft.com/office/officeart/2005/8/layout/chevron2"/>
    <dgm:cxn modelId="{EC4E9606-3328-3640-9CDC-18387DA0947F}" type="presParOf" srcId="{DB3C89E0-1968-1749-A231-91EEAEBD0BE6}" destId="{B77588DD-19CC-3341-ABBA-2AD1E1E7540A}" srcOrd="3" destOrd="0" presId="urn:microsoft.com/office/officeart/2005/8/layout/chevron2"/>
    <dgm:cxn modelId="{A9D696CC-F4D4-484B-AED0-49613B4FA595}" type="presParOf" srcId="{DB3C89E0-1968-1749-A231-91EEAEBD0BE6}" destId="{9FD09229-4668-CC4A-B0AA-1EC1E0E9BB4A}" srcOrd="4" destOrd="0" presId="urn:microsoft.com/office/officeart/2005/8/layout/chevron2"/>
    <dgm:cxn modelId="{1DC7F383-D80D-FA4E-88A2-E659957CB1CB}" type="presParOf" srcId="{9FD09229-4668-CC4A-B0AA-1EC1E0E9BB4A}" destId="{17FC1282-14CE-E94E-8EBD-D7863CD6E4AB}" srcOrd="0" destOrd="0" presId="urn:microsoft.com/office/officeart/2005/8/layout/chevron2"/>
    <dgm:cxn modelId="{E74A85BF-C4BB-C94F-9EFD-4F3E0FF710D4}" type="presParOf" srcId="{9FD09229-4668-CC4A-B0AA-1EC1E0E9BB4A}" destId="{D70A4BD6-FD61-D14F-8308-BD914D671A25}" srcOrd="1" destOrd="0" presId="urn:microsoft.com/office/officeart/2005/8/layout/chevron2"/>
    <dgm:cxn modelId="{5E66F4B6-DD27-BB4A-B5F0-2DAAACCCDA7A}" type="presParOf" srcId="{DB3C89E0-1968-1749-A231-91EEAEBD0BE6}" destId="{FE84DF30-5C2D-3D48-BF23-9FDEBE3222E9}" srcOrd="5" destOrd="0" presId="urn:microsoft.com/office/officeart/2005/8/layout/chevron2"/>
    <dgm:cxn modelId="{D863EFC9-C6AB-2F4A-B776-CCFC265A7965}" type="presParOf" srcId="{DB3C89E0-1968-1749-A231-91EEAEBD0BE6}" destId="{B05AF8DB-7DED-6B4F-AF32-6B0706C7AC57}" srcOrd="6" destOrd="0" presId="urn:microsoft.com/office/officeart/2005/8/layout/chevron2"/>
    <dgm:cxn modelId="{C73BAB93-472A-144C-8077-DCF9A6D3E214}" type="presParOf" srcId="{B05AF8DB-7DED-6B4F-AF32-6B0706C7AC57}" destId="{BAA33DB5-AF8F-9342-A7F3-72A71ABA1E91}" srcOrd="0" destOrd="0" presId="urn:microsoft.com/office/officeart/2005/8/layout/chevron2"/>
    <dgm:cxn modelId="{CD9ABC1D-0F14-D348-B495-164AFE74435D}" type="presParOf" srcId="{B05AF8DB-7DED-6B4F-AF32-6B0706C7AC57}" destId="{C56793FC-5B79-804C-8C60-112B57613390}" srcOrd="1" destOrd="0" presId="urn:microsoft.com/office/officeart/2005/8/layout/chevron2"/>
    <dgm:cxn modelId="{7314616A-A938-164E-A460-DA826383532E}" type="presParOf" srcId="{DB3C89E0-1968-1749-A231-91EEAEBD0BE6}" destId="{00D64990-EA5A-D64D-A2F0-5E17597393FB}" srcOrd="7" destOrd="0" presId="urn:microsoft.com/office/officeart/2005/8/layout/chevron2"/>
    <dgm:cxn modelId="{A3C45CE1-BE10-8A44-A41E-7892FA00B3BA}" type="presParOf" srcId="{DB3C89E0-1968-1749-A231-91EEAEBD0BE6}" destId="{D6F1EAEF-F6E4-214E-8E59-957749088283}" srcOrd="8" destOrd="0" presId="urn:microsoft.com/office/officeart/2005/8/layout/chevron2"/>
    <dgm:cxn modelId="{DD5A4956-F2B8-3647-80AA-FD2777824060}" type="presParOf" srcId="{D6F1EAEF-F6E4-214E-8E59-957749088283}" destId="{3A7ABFF3-135C-6D4D-B2E7-7B8B88172F98}" srcOrd="0" destOrd="0" presId="urn:microsoft.com/office/officeart/2005/8/layout/chevron2"/>
    <dgm:cxn modelId="{81F8B005-5B14-704F-8FDD-EFCB8EB3DFE9}" type="presParOf" srcId="{D6F1EAEF-F6E4-214E-8E59-957749088283}" destId="{4DF9BF8E-9096-0D4D-BBE8-7591A532828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17CFD-D6EB-454A-ADD2-7E5C08051312}">
      <dsp:nvSpPr>
        <dsp:cNvPr id="0" name=""/>
        <dsp:cNvSpPr/>
      </dsp:nvSpPr>
      <dsp:spPr>
        <a:xfrm rot="5400000">
          <a:off x="-176238" y="180562"/>
          <a:ext cx="1174924" cy="822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Now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-&gt; 15 April</a:t>
          </a:r>
        </a:p>
      </dsp:txBody>
      <dsp:txXfrm rot="-5400000">
        <a:off x="1" y="415548"/>
        <a:ext cx="822447" cy="352477"/>
      </dsp:txXfrm>
    </dsp:sp>
    <dsp:sp modelId="{21CC784B-1451-8547-9082-200513EE9A50}">
      <dsp:nvSpPr>
        <dsp:cNvPr id="0" name=""/>
        <dsp:cNvSpPr/>
      </dsp:nvSpPr>
      <dsp:spPr>
        <a:xfrm rot="5400000">
          <a:off x="4093172" y="-3266400"/>
          <a:ext cx="764102" cy="73055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 dirty="0"/>
            <a:t>Identify potential participants, collect email addresses</a:t>
          </a:r>
        </a:p>
      </dsp:txBody>
      <dsp:txXfrm rot="-5400000">
        <a:off x="822447" y="41625"/>
        <a:ext cx="7268252" cy="689502"/>
      </dsp:txXfrm>
    </dsp:sp>
    <dsp:sp modelId="{0BB3ACA6-F9CA-4741-886C-B471FA5E3AD7}">
      <dsp:nvSpPr>
        <dsp:cNvPr id="0" name=""/>
        <dsp:cNvSpPr/>
      </dsp:nvSpPr>
      <dsp:spPr>
        <a:xfrm rot="5400000">
          <a:off x="-176238" y="1239336"/>
          <a:ext cx="1174924" cy="822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4 May</a:t>
          </a:r>
        </a:p>
      </dsp:txBody>
      <dsp:txXfrm rot="-5400000">
        <a:off x="1" y="1474322"/>
        <a:ext cx="822447" cy="352477"/>
      </dsp:txXfrm>
    </dsp:sp>
    <dsp:sp modelId="{04AD179D-2068-1B41-8687-3075F644B7E8}">
      <dsp:nvSpPr>
        <dsp:cNvPr id="0" name=""/>
        <dsp:cNvSpPr/>
      </dsp:nvSpPr>
      <dsp:spPr>
        <a:xfrm rot="5400000">
          <a:off x="4093373" y="-2207828"/>
          <a:ext cx="763700" cy="73055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 dirty="0"/>
            <a:t>IAEA invitation email for potential participants and societies</a:t>
          </a:r>
        </a:p>
      </dsp:txBody>
      <dsp:txXfrm rot="-5400000">
        <a:off x="822448" y="1100378"/>
        <a:ext cx="7268271" cy="689138"/>
      </dsp:txXfrm>
    </dsp:sp>
    <dsp:sp modelId="{17FC1282-14CE-E94E-8EBD-D7863CD6E4AB}">
      <dsp:nvSpPr>
        <dsp:cNvPr id="0" name=""/>
        <dsp:cNvSpPr/>
      </dsp:nvSpPr>
      <dsp:spPr>
        <a:xfrm rot="5400000">
          <a:off x="-176238" y="2298109"/>
          <a:ext cx="1174924" cy="822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5 October</a:t>
          </a:r>
        </a:p>
      </dsp:txBody>
      <dsp:txXfrm rot="-5400000">
        <a:off x="1" y="2533095"/>
        <a:ext cx="822447" cy="352477"/>
      </dsp:txXfrm>
    </dsp:sp>
    <dsp:sp modelId="{D70A4BD6-FD61-D14F-8308-BD914D671A25}">
      <dsp:nvSpPr>
        <dsp:cNvPr id="0" name=""/>
        <dsp:cNvSpPr/>
      </dsp:nvSpPr>
      <dsp:spPr>
        <a:xfrm rot="5400000">
          <a:off x="4093373" y="-1149054"/>
          <a:ext cx="763700" cy="73055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 dirty="0"/>
            <a:t>IAEA will email participants with link to IRIS and instructional pdf/video</a:t>
          </a:r>
        </a:p>
      </dsp:txBody>
      <dsp:txXfrm rot="-5400000">
        <a:off x="822448" y="2159152"/>
        <a:ext cx="7268271" cy="689138"/>
      </dsp:txXfrm>
    </dsp:sp>
    <dsp:sp modelId="{BAA33DB5-AF8F-9342-A7F3-72A71ABA1E91}">
      <dsp:nvSpPr>
        <dsp:cNvPr id="0" name=""/>
        <dsp:cNvSpPr/>
      </dsp:nvSpPr>
      <dsp:spPr>
        <a:xfrm rot="5400000">
          <a:off x="-176238" y="3356883"/>
          <a:ext cx="1174924" cy="822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12 October 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-&gt; 22 November</a:t>
          </a:r>
        </a:p>
      </dsp:txBody>
      <dsp:txXfrm rot="-5400000">
        <a:off x="1" y="3591869"/>
        <a:ext cx="822447" cy="352477"/>
      </dsp:txXfrm>
    </dsp:sp>
    <dsp:sp modelId="{C56793FC-5B79-804C-8C60-112B57613390}">
      <dsp:nvSpPr>
        <dsp:cNvPr id="0" name=""/>
        <dsp:cNvSpPr/>
      </dsp:nvSpPr>
      <dsp:spPr>
        <a:xfrm rot="5400000">
          <a:off x="4093373" y="-90281"/>
          <a:ext cx="763700" cy="73055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 dirty="0"/>
            <a:t>Data Collection week beginning 12 October to 16 November (end 22</a:t>
          </a:r>
          <a:r>
            <a:rPr lang="en-GB" sz="2300" kern="1200" baseline="30000" dirty="0"/>
            <a:t>nd</a:t>
          </a:r>
          <a:r>
            <a:rPr lang="en-GB" sz="2300" kern="1200" dirty="0"/>
            <a:t> November)</a:t>
          </a:r>
        </a:p>
      </dsp:txBody>
      <dsp:txXfrm rot="-5400000">
        <a:off x="822448" y="3217925"/>
        <a:ext cx="7268271" cy="689138"/>
      </dsp:txXfrm>
    </dsp:sp>
    <dsp:sp modelId="{3A7ABFF3-135C-6D4D-B2E7-7B8B88172F98}">
      <dsp:nvSpPr>
        <dsp:cNvPr id="0" name=""/>
        <dsp:cNvSpPr/>
      </dsp:nvSpPr>
      <dsp:spPr>
        <a:xfrm rot="5400000">
          <a:off x="-176238" y="4415656"/>
          <a:ext cx="1174924" cy="822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30 November</a:t>
          </a:r>
        </a:p>
      </dsp:txBody>
      <dsp:txXfrm rot="-5400000">
        <a:off x="1" y="4650642"/>
        <a:ext cx="822447" cy="352477"/>
      </dsp:txXfrm>
    </dsp:sp>
    <dsp:sp modelId="{4DF9BF8E-9096-0D4D-BBE8-7591A5328280}">
      <dsp:nvSpPr>
        <dsp:cNvPr id="0" name=""/>
        <dsp:cNvSpPr/>
      </dsp:nvSpPr>
      <dsp:spPr>
        <a:xfrm rot="5400000">
          <a:off x="4093373" y="968492"/>
          <a:ext cx="763700" cy="73055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 dirty="0"/>
            <a:t>Online data collection ends</a:t>
          </a:r>
        </a:p>
      </dsp:txBody>
      <dsp:txXfrm rot="-5400000">
        <a:off x="822448" y="4276699"/>
        <a:ext cx="7268271" cy="68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9BCBF-3615-434C-8115-978739489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8907D-DEEF-654C-AD7A-526FDFC39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F6045-A9F9-EB42-A4B6-99F7624D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DC47-1A41-F847-A934-622C63BBDB0E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A3D55-A3DA-874C-BDD1-56D753D79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8F743-FE6F-724F-A64D-FC5E19B6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EFA1-A10E-4246-9119-E200F348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2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826F4-6DA8-AE45-B1C0-0EAECF2A4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39527E-1582-234F-A4CD-C07F125B3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1EB3F-FD7D-4D44-B565-8B11A018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DC47-1A41-F847-A934-622C63BBDB0E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8482C-B061-A54E-9455-66B47084A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A834A-BBB9-2147-ADCC-9A5EE9B63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EFA1-A10E-4246-9119-E200F348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9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23125A-840A-6F40-B57C-794646C223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92C42-B2FB-D041-A016-8E52D4F07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D141C-2041-FC4F-BD4F-7E4C547D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DC47-1A41-F847-A934-622C63BBDB0E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C4973-F0D7-D94D-A37B-9F4E72508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A1C8C-A042-464E-B594-24027792F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EFA1-A10E-4246-9119-E200F348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3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15859-715A-3E4D-9648-B10A5BE8C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91226-B62C-8441-92C5-812933DF9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B93D2-645A-6743-8CEF-35E9C8B41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DC47-1A41-F847-A934-622C63BBDB0E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ABCEC-B0DD-C445-B4BD-D14D6B839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D2711-5EDF-5546-977A-3AAB6CEC2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EFA1-A10E-4246-9119-E200F348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6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9EC4C-1181-7548-AB4B-C338D1670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94573-5F38-1243-B89B-289FC61F8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D5B94-363E-6947-96B0-4D58DF52C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DC47-1A41-F847-A934-622C63BBDB0E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C8CAD-5D98-7349-9AF6-F9EB857D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5BF55-FAB4-AF46-9C4B-096E3E772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EFA1-A10E-4246-9119-E200F348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2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951F9-D2C3-C041-8015-6FD3188FA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F4395-B9AA-CF41-894C-9BBBC2AB0D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BCF1E-1F6D-F84E-8002-CAAF1A248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2B2D9-3FF8-624B-9564-67E1B863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DC47-1A41-F847-A934-622C63BBDB0E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04B0E-2D33-2D4F-A912-1C087DC1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E35FDC-B86C-8541-A54B-F3A16C113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EFA1-A10E-4246-9119-E200F348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4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8B619-9F7E-0F4B-BD72-EA850FC68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84901-A9C4-C549-81E8-AD844E163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1D9ED-A9B8-4547-9F80-C909AC608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7513CD-092A-C046-9AC7-A31BEA85C1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2E18B-E013-DA48-8BEB-60C8220CD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A8063-9621-C14F-8064-A59B46F3C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DC47-1A41-F847-A934-622C63BBDB0E}" type="datetimeFigureOut">
              <a:rPr lang="en-US" smtClean="0"/>
              <a:t>1/29/20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6E2067-5F3B-5243-A1CB-F84862EB4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495141-DC6D-3343-94A1-109A35A78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EFA1-A10E-4246-9119-E200F348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3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9DDC9-1F10-534A-9CD7-79DCF12CD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C06ADD-6C54-A143-B1C2-7928C2C6D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DC47-1A41-F847-A934-622C63BBDB0E}" type="datetimeFigureOut">
              <a:rPr lang="en-US" smtClean="0"/>
              <a:t>1/29/20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0F3AC8-7F91-AE43-81C9-1BD24E85C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98C69-1D75-554C-AF69-D7CA14BD5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EFA1-A10E-4246-9119-E200F348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5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60DDDE-A03D-584A-A3C4-B419CCDD6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DC47-1A41-F847-A934-622C63BBDB0E}" type="datetimeFigureOut">
              <a:rPr lang="en-US" smtClean="0"/>
              <a:t>1/29/20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CB1B7-03B8-2C45-B3E8-B8BB653A5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0FCC2-25B7-A247-986C-53D0F1600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EFA1-A10E-4246-9119-E200F348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7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62EB5-C549-C24A-A1CC-FCBFF5ECD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BD6A2-4084-F647-AFEA-319738DB6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8D39D-043C-7C49-977A-F55169B0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C1332-A50E-AA45-A08F-069BBDBA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DC47-1A41-F847-A934-622C63BBDB0E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D09BD-E7AB-D442-B7D5-1FEB6839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BCC20-8C35-C240-A511-8EE6A76D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EFA1-A10E-4246-9119-E200F348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EDF6D-97FD-714C-95D2-791FBF9C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88A93A-C2E1-0E43-9FD5-1E2658F1E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55B5B-010F-7B4B-B395-4388C5F58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EE409-E1E6-5346-A853-30C5AFAF7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DC47-1A41-F847-A934-622C63BBDB0E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CB244-E332-9248-94DD-F7A5F5F4F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83180-B8C6-6B46-978C-DA282FFDF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EFA1-A10E-4246-9119-E200F348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2E938C-6C35-1947-AD4D-A819F839E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2E702-158E-BD46-A9F4-B317022B1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8956B-C536-DA41-84E8-EC2D6A0B5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1DC47-1A41-F847-A934-622C63BBDB0E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494F7-3DD7-CD44-8E4F-318C2ED48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DE422-5F5C-1645-9CEE-C89971EF42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EEFA1-A10E-4246-9119-E200F348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1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0321082-76FC-1946-98D7-997A36226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5362454"/>
              </p:ext>
            </p:extLst>
          </p:nvPr>
        </p:nvGraphicFramePr>
        <p:xfrm>
          <a:off x="350158" y="39967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3553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61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 Michelle</dc:creator>
  <cp:lastModifiedBy>WILLIAMS Michelle</cp:lastModifiedBy>
  <cp:revision>15</cp:revision>
  <dcterms:created xsi:type="dcterms:W3CDTF">2020-01-28T13:16:19Z</dcterms:created>
  <dcterms:modified xsi:type="dcterms:W3CDTF">2020-01-30T11:03:49Z</dcterms:modified>
</cp:coreProperties>
</file>